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7" r:id="rId21"/>
    <p:sldId id="278" r:id="rId22"/>
    <p:sldId id="286" r:id="rId23"/>
    <p:sldId id="284" r:id="rId24"/>
    <p:sldId id="287" r:id="rId25"/>
    <p:sldId id="283" r:id="rId26"/>
    <p:sldId id="285" r:id="rId27"/>
    <p:sldId id="281" r:id="rId28"/>
    <p:sldId id="279" r:id="rId29"/>
    <p:sldId id="282" r:id="rId30"/>
    <p:sldId id="280" r:id="rId31"/>
    <p:sldId id="265" r:id="rId32"/>
    <p:sldId id="289" r:id="rId33"/>
    <p:sldId id="290" r:id="rId34"/>
    <p:sldId id="291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792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Tm="5000"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76;&#1084;&#1080;&#1085;&#1080;&#1089;&#1090;&#1088;&#1072;&#1090;&#1086;&#1088;\Desktop\&#1074;&#1086;&#1083;&#1086;&#1085;&#1090;&#1077;&#1088;&#1099;\larisa-davydova_-_gorod-dobroty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76;&#1086;&#1073;&#1088;&#1086;&#1074;&#1086;&#1083;&#1100;&#1094;&#1099;&#1088;&#1086;&#1089;&#1089;&#1080;&#1080;.&#1088;&#1092;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522" y="4205354"/>
            <a:ext cx="914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01" y="1340768"/>
            <a:ext cx="92125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СОГБПОУ </a:t>
            </a:r>
          </a:p>
          <a:p>
            <a:pPr algn="ctr"/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«Вяземский медицинский колледж </a:t>
            </a:r>
          </a:p>
          <a:p>
            <a:pPr algn="ctr"/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им. </a:t>
            </a:r>
            <a:r>
              <a:rPr lang="ru-RU" sz="4000" b="1" cap="none" spc="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Е.О.Мухина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000" b="1" cap="none" spc="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larisa-davydova_-_gorod-dobrot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10567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\Desktop\фон\kisspng-good-charity-happiness-lagan-mercy-5b487075d383d5.0363380515314740378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9667" y="0"/>
            <a:ext cx="9293667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649964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86916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нтерактивные </a:t>
            </a:r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лекции </a:t>
            </a:r>
            <a:endParaRPr lang="ru-RU" sz="3600" b="1" dirty="0" smtClean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</a:t>
            </a:r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личной гигиене девушек </a:t>
            </a:r>
            <a:endParaRPr lang="ru-RU" sz="3600" b="1" dirty="0" smtClean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школах </a:t>
            </a:r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г.Вязьмы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3"/>
          <a:stretch/>
        </p:blipFill>
        <p:spPr bwMode="auto">
          <a:xfrm>
            <a:off x="487368" y="968931"/>
            <a:ext cx="8241272" cy="377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5102162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lia\Desktop\фон\depositphotos_10783412-stock-illustration-jumping-peo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4858"/>
            <a:ext cx="869895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7913988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6932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Сбор гуманитарной помощи </a:t>
            </a:r>
            <a:endParaRPr lang="ru-RU" sz="3600" b="1" dirty="0" smtClean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малообеспеченных семей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87520" y="908720"/>
            <a:ext cx="7240967" cy="434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926878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\Desktop\фон\kisspng-volunteering-charitable-organization-charity-commu-5aea86c8886361.3929073415253193685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911" y="1196752"/>
            <a:ext cx="9520678" cy="55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2253635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1" y="692696"/>
            <a:ext cx="87129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Благотворительная акция </a:t>
            </a:r>
          </a:p>
          <a:p>
            <a:r>
              <a:rPr lang="ru-RU" sz="1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</a:p>
          <a:p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«Сладость </a:t>
            </a:r>
          </a:p>
          <a:p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в радость»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0" t="11141" r="14750" b="23780"/>
          <a:stretch/>
        </p:blipFill>
        <p:spPr bwMode="auto">
          <a:xfrm>
            <a:off x="251520" y="3284984"/>
            <a:ext cx="4973810" cy="333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1" t="16861" r="30765" b="11904"/>
          <a:stretch/>
        </p:blipFill>
        <p:spPr bwMode="auto">
          <a:xfrm>
            <a:off x="3779912" y="1516323"/>
            <a:ext cx="51889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3256705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ulia\Desktop\фон\kisspng-volunteering-volunteer-management-volunteer-center-volunteer-5ac22c8aaae712.8285962215226748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52736"/>
            <a:ext cx="8572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616818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Благотворительная акция </a:t>
            </a:r>
          </a:p>
          <a:p>
            <a:pPr algn="ctr"/>
            <a:r>
              <a:rPr lang="ru-RU" sz="1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новорождённым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92" b="29803"/>
          <a:stretch/>
        </p:blipFill>
        <p:spPr bwMode="auto">
          <a:xfrm>
            <a:off x="1407086" y="2060848"/>
            <a:ext cx="635312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295677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ulia\Desktop\фон\картинка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7272808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8969044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«Ветеран ВОВ»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25"/>
          <a:stretch/>
        </p:blipFill>
        <p:spPr bwMode="auto">
          <a:xfrm>
            <a:off x="1126104" y="1553546"/>
            <a:ext cx="6915089" cy="498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2694293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\Desktop\фон\цветастые-печати-руки-рамки-168373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12"/>
          <a:stretch/>
        </p:blipFill>
        <p:spPr bwMode="auto">
          <a:xfrm>
            <a:off x="-22083" y="0"/>
            <a:ext cx="91660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340" y="1988840"/>
            <a:ext cx="882286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Добровольческое движение </a:t>
            </a:r>
          </a:p>
          <a:p>
            <a:pPr algn="ctr"/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колледже зародилось </a:t>
            </a:r>
          </a:p>
          <a:p>
            <a:pPr algn="ctr"/>
            <a:r>
              <a:rPr lang="ru-RU" sz="48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2016 году</a:t>
            </a:r>
            <a:endParaRPr lang="ru-RU" sz="4800" b="1" cap="none" spc="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485653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«Ветеран ВОВ»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6" t="22441" r="11748"/>
          <a:stretch/>
        </p:blipFill>
        <p:spPr bwMode="auto">
          <a:xfrm>
            <a:off x="1040566" y="1628800"/>
            <a:ext cx="7086165" cy="491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672704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ulia\Desktop\фон\serce-i-ru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96616"/>
            <a:ext cx="590465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2839568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57232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Моложёжный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досуговый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центр «Рост»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3011" name="Picture 3" descr="C:\Users\Администратор\Downloads\Fotografii1.jpg"/>
          <p:cNvPicPr>
            <a:picLocks noChangeAspect="1" noChangeArrowheads="1"/>
          </p:cNvPicPr>
          <p:nvPr/>
        </p:nvPicPr>
        <p:blipFill>
          <a:blip r:embed="rId2"/>
          <a:srcRect l="82459" t="35982" r="-1" b="41229"/>
          <a:stretch>
            <a:fillRect/>
          </a:stretch>
        </p:blipFill>
        <p:spPr bwMode="auto">
          <a:xfrm>
            <a:off x="1357290" y="1785926"/>
            <a:ext cx="5929354" cy="43329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607220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помогали в ремонте помещений</a:t>
            </a:r>
            <a:endParaRPr lang="ru-RU" sz="3600" b="1" dirty="0">
              <a:ln w="11430">
                <a:solidFill>
                  <a:srgbClr val="0070C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72704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40" y="1772816"/>
            <a:ext cx="881044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Более 40 студентов колледжа  зарегистрированы на сайте  </a:t>
            </a:r>
            <a:r>
              <a:rPr lang="en-US" sz="40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/>
              </a:rPr>
              <a:t>https</a:t>
            </a:r>
            <a:r>
              <a:rPr lang="en-US" sz="4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/>
              </a:rPr>
              <a:t>://</a:t>
            </a:r>
            <a:r>
              <a:rPr lang="ru-RU" sz="40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/>
              </a:rPr>
              <a:t>добровольцыроссии.рф</a:t>
            </a:r>
            <a:endParaRPr lang="ru-RU" sz="4000" b="1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активно участвуют 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мероприятиях города</a:t>
            </a:r>
            <a:endParaRPr lang="ru-RU" sz="4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636885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42918"/>
            <a:ext cx="87868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Торжественное открытие </a:t>
            </a:r>
          </a:p>
          <a:p>
            <a:r>
              <a:rPr lang="ru-RU" sz="35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Года волонтёра</a:t>
            </a:r>
            <a:endParaRPr lang="ru-RU" sz="35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7220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получили книжки волонтёров</a:t>
            </a:r>
            <a:endParaRPr lang="ru-RU" sz="3600" b="1" dirty="0">
              <a:ln w="11430">
                <a:solidFill>
                  <a:srgbClr val="0070C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4034" name="Picture 2" descr="https://pp.userapi.com/c840627/v840627776/5fae2/Fezft7t5hAI.jpg"/>
          <p:cNvPicPr>
            <a:picLocks noChangeAspect="1" noChangeArrowheads="1"/>
          </p:cNvPicPr>
          <p:nvPr/>
        </p:nvPicPr>
        <p:blipFill>
          <a:blip r:embed="rId2"/>
          <a:srcRect l="9615"/>
          <a:stretch>
            <a:fillRect/>
          </a:stretch>
        </p:blipFill>
        <p:spPr bwMode="auto">
          <a:xfrm>
            <a:off x="214282" y="2428868"/>
            <a:ext cx="6715173" cy="3523218"/>
          </a:xfrm>
          <a:prstGeom prst="rect">
            <a:avLst/>
          </a:prstGeom>
          <a:noFill/>
        </p:spPr>
      </p:pic>
      <p:pic>
        <p:nvPicPr>
          <p:cNvPr id="44038" name="Picture 6" descr="https://pp.userapi.com/c840627/v840627776/5fa6a/FBtHdhxM80A.jpg"/>
          <p:cNvPicPr>
            <a:picLocks noChangeAspect="1" noChangeArrowheads="1"/>
          </p:cNvPicPr>
          <p:nvPr/>
        </p:nvPicPr>
        <p:blipFill>
          <a:blip r:embed="rId3"/>
          <a:srcRect l="47368" t="30455" r="18421" b="9407"/>
          <a:stretch>
            <a:fillRect/>
          </a:stretch>
        </p:blipFill>
        <p:spPr bwMode="auto">
          <a:xfrm>
            <a:off x="6786578" y="1571612"/>
            <a:ext cx="2071670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672704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8333309" cy="53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8036528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Кросс Нации 2018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6" name="AutoShape 2" descr="https://thumb.cloud.mail.ru/thumb/xw1/%D1%81%D0%BE%D1%86%D0%B8%D0%B0%D0%BB%D1%8C%D0%BD%D0%B0%D1%8F%20%D1%81%D0%BB%D1%83%D0%B6%D0%B1%D0%B0%20%D0%9C%D0%98%D0%9B%D0%9E%D0%A1%D0%95%D0%A0%D0%94%D0%98%D0%95%20%D0%A1%D0%9E%D0%93%D0%91%D0%9F%D0%9E%D0%A3%20%D0%92%D1%8F%D0%B7%D0%B5%D0%BC%D1%81%D0%BA%D0%B8%D0%B9%20%D0%BC%D0%B5%D0%B4%D0%B8%D1%86%D0%B8%D0%BD%D1%81%D0%BA%D0%B8%D0%B9%20%D0%BA%D0%BE%D0%BB%D0%BB%D0%B5%D0%B4%D0%B6%20%D0%B8%D0%BC%D0%B5%D0%BD%D0%B8%20%D0%95.%D0%9E.%D0%9C%D1%83%D1%85%D0%B8%D0%BD%D0%B0/%D1%84%D0%BE%D1%82%D0%BE%202018/%D0%9A%D1%80%D0%BE%D1%81%D1%81%20%D0%9D%D0%B0%D1%86%D0%B8%D0%B83%2015.09.2018.jpg?x-email=julcik-1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humb.cloud.mail.ru/thumb/xw1/%D1%81%D0%BE%D1%86%D0%B8%D0%B0%D0%BB%D1%8C%D0%BD%D0%B0%D1%8F%20%D1%81%D0%BB%D1%83%D0%B6%D0%B1%D0%B0%20%D0%9C%D0%98%D0%9B%D0%9E%D0%A1%D0%95%D0%A0%D0%94%D0%98%D0%95%20%D0%A1%D0%9E%D0%93%D0%91%D0%9F%D0%9E%D0%A3%20%D0%92%D1%8F%D0%B7%D0%B5%D0%BC%D1%81%D0%BA%D0%B8%D0%B9%20%D0%BC%D0%B5%D0%B4%D0%B8%D1%86%D0%B8%D0%BD%D1%81%D0%BA%D0%B8%D0%B9%20%D0%BA%D0%BE%D0%BB%D0%BB%D0%B5%D0%B4%D0%B6%20%D0%B8%D0%BC%D0%B5%D0%BD%D0%B8%20%D0%95.%D0%9E.%D0%9C%D1%83%D1%85%D0%B8%D0%BD%D0%B0/%D1%84%D0%BE%D1%82%D0%BE%202018/%D0%9A%D1%80%D0%BE%D1%81%D1%81%20%D0%9D%D0%B0%D1%86%D0%B8%D0%B81%2015.09.2018.jpg?x-email=julcik-1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thumb.cloud.mail.ru/thumb/xw1/%D1%81%D0%BE%D1%86%D0%B8%D0%B0%D0%BB%D1%8C%D0%BD%D0%B0%D1%8F%20%D1%81%D0%BB%D1%83%D0%B6%D0%B1%D0%B0%20%D0%9C%D0%98%D0%9B%D0%9E%D0%A1%D0%95%D0%A0%D0%94%D0%98%D0%95%20%D0%A1%D0%9E%D0%93%D0%91%D0%9F%D0%9E%D0%A3%20%D0%92%D1%8F%D0%B7%D0%B5%D0%BC%D1%81%D0%BA%D0%B8%D0%B9%20%D0%BC%D0%B5%D0%B4%D0%B8%D1%86%D0%B8%D0%BD%D1%81%D0%BA%D0%B8%D0%B9%20%D0%BA%D0%BE%D0%BB%D0%BB%D0%B5%D0%B4%D0%B6%20%D0%B8%D0%BC%D0%B5%D0%BD%D0%B8%20%D0%95.%D0%9E.%D0%9C%D1%83%D1%85%D0%B8%D0%BD%D0%B0/%D1%84%D0%BE%D1%82%D0%BE%202018/%D0%9A%D1%80%D0%BE%D1%81%D1%81%20%D0%9D%D0%B0%D1%86%D0%B8%D0%B81%2015.09.2018.jpg?x-email=julcik-1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Администратор\Downloads\Кросс Нации1 15.09.2018.jpg"/>
          <p:cNvPicPr>
            <a:picLocks noChangeAspect="1" noChangeArrowheads="1"/>
          </p:cNvPicPr>
          <p:nvPr/>
        </p:nvPicPr>
        <p:blipFill>
          <a:blip r:embed="rId2"/>
          <a:srcRect t="5628" b="12769"/>
          <a:stretch>
            <a:fillRect/>
          </a:stretch>
        </p:blipFill>
        <p:spPr bwMode="auto">
          <a:xfrm>
            <a:off x="714348" y="1500174"/>
            <a:ext cx="7619986" cy="41434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301" y="5657671"/>
            <a:ext cx="9120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– участники забега и 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помощники организаторов</a:t>
            </a:r>
            <a:endParaRPr lang="ru-RU" sz="3600" b="1" dirty="0">
              <a:ln w="11430">
                <a:solidFill>
                  <a:srgbClr val="0070C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72704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8922"/>
            <a:ext cx="7958096" cy="565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1857351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«Тест на ВИЧ</a:t>
            </a:r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Экспедиция»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0566" y="1724007"/>
            <a:ext cx="7086165" cy="47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242368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64027" t="31534" r="9466" b="21011"/>
          <a:stretch/>
        </p:blipFill>
        <p:spPr bwMode="auto">
          <a:xfrm>
            <a:off x="1643042" y="928670"/>
            <a:ext cx="5786478" cy="564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xmlns="" val="3244574330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\Desktop\фон\bibliote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" t="50000" r="56792"/>
          <a:stretch/>
        </p:blipFill>
        <p:spPr bwMode="auto">
          <a:xfrm>
            <a:off x="5220071" y="2924944"/>
            <a:ext cx="416501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052736"/>
            <a:ext cx="823144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апреле 2016 года </a:t>
            </a:r>
          </a:p>
          <a:p>
            <a:pPr algn="ctr"/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студенты-добровольцы  </a:t>
            </a:r>
          </a:p>
          <a:p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организовали </a:t>
            </a:r>
          </a:p>
          <a:p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социальную</a:t>
            </a:r>
          </a:p>
          <a:p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службу </a:t>
            </a:r>
          </a:p>
          <a:p>
            <a:r>
              <a:rPr lang="ru-RU" sz="48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«МИЛОСЕРДИЕ»</a:t>
            </a:r>
            <a:endParaRPr lang="ru-RU" sz="4800" b="1" cap="none" spc="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98276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Встреча с Василием </a:t>
            </a:r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Лановым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3" name="Picture 1" descr="C:\Users\Администратор\Downloads\встреча с Лановым3. ноябрь 2018.jpg"/>
          <p:cNvPicPr>
            <a:picLocks noChangeAspect="1" noChangeArrowheads="1"/>
          </p:cNvPicPr>
          <p:nvPr/>
        </p:nvPicPr>
        <p:blipFill>
          <a:blip r:embed="rId2"/>
          <a:srcRect t="17694" b="15694"/>
          <a:stretch>
            <a:fillRect/>
          </a:stretch>
        </p:blipFill>
        <p:spPr bwMode="auto">
          <a:xfrm>
            <a:off x="4918028" y="1571612"/>
            <a:ext cx="3797376" cy="4500594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ownloads\встреча с Лановым2. ноябрь 2018.jpg"/>
          <p:cNvPicPr>
            <a:picLocks noChangeAspect="1" noChangeArrowheads="1"/>
          </p:cNvPicPr>
          <p:nvPr/>
        </p:nvPicPr>
        <p:blipFill>
          <a:blip r:embed="rId3"/>
          <a:srcRect l="21875" t="28125" r="11458" b="22656"/>
          <a:stretch>
            <a:fillRect/>
          </a:stretch>
        </p:blipFill>
        <p:spPr bwMode="auto">
          <a:xfrm>
            <a:off x="214282" y="1571612"/>
            <a:ext cx="4572032" cy="45005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301" y="6211669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– помощники организаторов</a:t>
            </a:r>
            <a:endParaRPr lang="ru-RU" sz="3600" b="1" dirty="0">
              <a:ln w="11430">
                <a:solidFill>
                  <a:srgbClr val="0070C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433365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дминистратор\Downloads\CLV1246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857232"/>
            <a:ext cx="6215106" cy="6199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7707247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0" y="692696"/>
            <a:ext cx="91206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Онлайн-курс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 основам </a:t>
            </a:r>
            <a:r>
              <a:rPr lang="ru-RU" sz="3600" b="1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волонтёрства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нынешних и будущих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волонтеров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Узнай.</a:t>
            </a:r>
            <a:r>
              <a:rPr lang="en-US" sz="3600" b="1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01" y="6000768"/>
            <a:ext cx="912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проходим обучение</a:t>
            </a:r>
            <a:endParaRPr lang="ru-RU" sz="3600" b="1" dirty="0">
              <a:ln w="11430">
                <a:solidFill>
                  <a:srgbClr val="0070C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059" name="Picture 3" descr="C:\Users\Администратор\Downloads\f0SfqrIPAp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83938"/>
            <a:ext cx="2714644" cy="3908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5060" name="Picture 4" descr="C:\Users\Администратор\Downloads\d2t96cYeGP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071678"/>
            <a:ext cx="2790382" cy="3929090"/>
          </a:xfrm>
          <a:prstGeom prst="rect">
            <a:avLst/>
          </a:prstGeom>
          <a:noFill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/>
          <a:srcRect l="33984" t="19775" r="33789" b="23828"/>
          <a:stretch>
            <a:fillRect/>
          </a:stretch>
        </p:blipFill>
        <p:spPr bwMode="auto">
          <a:xfrm>
            <a:off x="3357554" y="2700333"/>
            <a:ext cx="2357454" cy="33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23433365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Администратор\Downloads\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70"/>
            <a:ext cx="6072230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дминистратор\Downloads\1393187632-1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91272"/>
            <a:ext cx="7756522" cy="596672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\Desktop\фон\5d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869341"/>
            <a:ext cx="6456210" cy="57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7072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041" y="620688"/>
            <a:ext cx="88104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«Общение в сестринском деле»</a:t>
            </a:r>
          </a:p>
          <a:p>
            <a:pPr algn="ctr"/>
            <a:r>
              <a:rPr lang="ru-RU" sz="40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бучающий семинар для </a:t>
            </a:r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добровольцев</a:t>
            </a:r>
            <a:endParaRPr lang="ru-RU" sz="4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30"/>
          <a:stretch/>
        </p:blipFill>
        <p:spPr bwMode="auto">
          <a:xfrm>
            <a:off x="1043608" y="2817341"/>
            <a:ext cx="7105310" cy="37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5765132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041" y="836712"/>
            <a:ext cx="88104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Торжественное вручение  удостоверения добровольца службы  «МИЛОСЕРДИЕ»</a:t>
            </a:r>
            <a:endParaRPr lang="ru-RU" sz="4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78" b="9029"/>
          <a:stretch/>
        </p:blipFill>
        <p:spPr bwMode="auto">
          <a:xfrm>
            <a:off x="1123203" y="2996952"/>
            <a:ext cx="6872122" cy="34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5448574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lia\Desktop\фон\74685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2542"/>
            <a:ext cx="6687840" cy="585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736240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41" y="980728"/>
            <a:ext cx="88104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Социальная служба  «МИЛОСЕРДИЕ»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сотрудничает  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БФ «Вязь»  и  НП «Исток»</a:t>
            </a:r>
            <a:endParaRPr lang="ru-RU" sz="36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954" y="3573016"/>
            <a:ext cx="881044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 мы проводим: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екции по охране здоровья;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Гуманитарные акции;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Благотворительные сборы;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«Ветераны ВОВ»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297536630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540311"/>
            <a:ext cx="54694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Образовательная 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лекция 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«Личная гигиена 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женщины»</a:t>
            </a:r>
            <a:endParaRPr lang="ru-RU" sz="4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Загрузки\ksK6QkjoU3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0" t="16144" r="3458" b="29912"/>
          <a:stretch/>
        </p:blipFill>
        <p:spPr bwMode="auto">
          <a:xfrm>
            <a:off x="189247" y="3094856"/>
            <a:ext cx="6857770" cy="33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Загрузки\eou7WenJvg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54" t="17094" r="22051" b="16582"/>
          <a:stretch/>
        </p:blipFill>
        <p:spPr bwMode="auto">
          <a:xfrm>
            <a:off x="5290520" y="1124744"/>
            <a:ext cx="375703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3803479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9026" y="3970799"/>
            <a:ext cx="54694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Гуманитарная </a:t>
            </a:r>
            <a:r>
              <a:rPr lang="ru-RU" sz="40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ко Дню здоровья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«Личная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гигиена женщины»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7" t="6281" r="21448" b="26041"/>
          <a:stretch/>
        </p:blipFill>
        <p:spPr bwMode="auto">
          <a:xfrm>
            <a:off x="611560" y="270717"/>
            <a:ext cx="3523162" cy="37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26" r="13542" b="6756"/>
          <a:stretch/>
        </p:blipFill>
        <p:spPr bwMode="auto">
          <a:xfrm>
            <a:off x="321209" y="4221088"/>
            <a:ext cx="2835870" cy="25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Загрузки\n9ZSvt1ajJ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69" t="6821" r="19804" b="34102"/>
          <a:stretch/>
        </p:blipFill>
        <p:spPr bwMode="auto">
          <a:xfrm>
            <a:off x="5292080" y="351801"/>
            <a:ext cx="3084311" cy="36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2221670"/>
      </p:ext>
    </p:extLst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2936</TotalTime>
  <Words>218</Words>
  <Application>Microsoft Office PowerPoint</Application>
  <PresentationFormat>Экран (4:3)</PresentationFormat>
  <Paragraphs>59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777</cp:lastModifiedBy>
  <cp:revision>32</cp:revision>
  <dcterms:created xsi:type="dcterms:W3CDTF">2018-11-30T20:28:28Z</dcterms:created>
  <dcterms:modified xsi:type="dcterms:W3CDTF">2018-12-02T22:07:44Z</dcterms:modified>
</cp:coreProperties>
</file>